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8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3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15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8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9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5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7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1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9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4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9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89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.data.gov/dataset/crime-data-from-2020-to-presen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39646-AE8D-16CE-A4B1-BD438ABAE7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75" b="12297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22AB34F-E75C-451A-8410-05B6C249E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8484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98D50-6D26-3754-C971-282FE6686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8061" y="914400"/>
            <a:ext cx="4892948" cy="3427867"/>
          </a:xfrm>
        </p:spPr>
        <p:txBody>
          <a:bodyPr anchor="t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Crime in Los Angeles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059FE-FD32-32CA-5C5F-C253B15E6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9835" y="5253051"/>
            <a:ext cx="4941173" cy="812923"/>
          </a:xfrm>
        </p:spPr>
        <p:txBody>
          <a:bodyPr anchor="t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1500" dirty="0">
                <a:solidFill>
                  <a:srgbClr val="FFFFFF"/>
                </a:solidFill>
              </a:rPr>
              <a:t>By Silvia Rosario Betances, Hana </a:t>
            </a:r>
            <a:r>
              <a:rPr lang="en-US" sz="1500" dirty="0" err="1">
                <a:solidFill>
                  <a:srgbClr val="FFFFFF"/>
                </a:solidFill>
              </a:rPr>
              <a:t>Sijad</a:t>
            </a:r>
            <a:r>
              <a:rPr lang="en-US" sz="1500" dirty="0">
                <a:solidFill>
                  <a:srgbClr val="FFFFFF"/>
                </a:solidFill>
              </a:rPr>
              <a:t>, Faith Wade &amp; Vanessa Saum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38375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24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41888-6D84-4ED4-EB4A-C1D967E8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93" y="4895273"/>
            <a:ext cx="3550790" cy="14765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crime patterns across victim age groups &amp; the time of day?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60992" y="4651571"/>
            <a:ext cx="10869326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D10A4-2F4B-287E-4811-25565F4E2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2777" y="4895270"/>
            <a:ext cx="6658234" cy="1476541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Answer: Adults around and/or over the age of 50 in the afternoon tend to commit the most crime.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in Play: Frequency, Time, Geographic Location, Trends &amp; Victim Demographics.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EE22CC-7247-4285-B9C6-18634382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12" b="1909"/>
          <a:stretch>
            <a:fillRect/>
          </a:stretch>
        </p:blipFill>
        <p:spPr>
          <a:xfrm>
            <a:off x="0" y="670742"/>
            <a:ext cx="12192000" cy="349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38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22987-FD37-3F5B-78F8-2DA3AD2A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B56B0-5203-5F59-3235-10B9153B8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10890928" cy="356616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Analyses show the essential patterns &amp; trends between each of the factors in an effective manner.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Addresses the main problems &amp; provides a brief observation/solution for each.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Gives a wide variety for future research &amp; development.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A3861744-18DD-CE2B-2284-B978B5DAB964}"/>
              </a:ext>
            </a:extLst>
          </p:cNvPr>
          <p:cNvSpPr/>
          <p:nvPr/>
        </p:nvSpPr>
        <p:spPr>
          <a:xfrm>
            <a:off x="9796272" y="4553712"/>
            <a:ext cx="1755648" cy="164592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0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6F4D-C5A1-C9B1-B9E6-134521CF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131" y="2880360"/>
            <a:ext cx="2459737" cy="1097280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D92A87-1DD8-1B08-D33B-F8A289355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29969"/>
            <a:ext cx="4171950" cy="455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90B320-B289-ABB8-09C7-CED05D159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429969"/>
            <a:ext cx="4171950" cy="455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9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4FCF3F-8412-3077-A609-5ABC51007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821" y="1371600"/>
            <a:ext cx="6034187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 Used</a:t>
            </a:r>
          </a:p>
        </p:txBody>
      </p:sp>
      <p:pic>
        <p:nvPicPr>
          <p:cNvPr id="1026" name="Picture 2" descr="What does Crime in Los Angeles City Look Like? | by DataRes at UCLA | Medium">
            <a:extLst>
              <a:ext uri="{FF2B5EF4-FFF2-40B4-BE49-F238E27FC236}">
                <a16:creationId xmlns:a16="http://schemas.microsoft.com/office/drawing/2014/main" id="{807E5FA1-A89C-04EE-4B7E-B32BAB84AF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6" r="7171" b="-1"/>
          <a:stretch>
            <a:fillRect/>
          </a:stretch>
        </p:blipFill>
        <p:spPr bwMode="auto">
          <a:xfrm>
            <a:off x="20" y="10"/>
            <a:ext cx="485787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352E9-FE06-7311-01AA-CE9046E76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6821" y="2633236"/>
            <a:ext cx="6034187" cy="36646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Crimes in Los Angeles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(Link)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Included: Reported Incidents, Time Incidents Happened &amp; Recorded, Patterns &amp; Trends, Demographic &amp; Geographical Analysis.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Updated on March 8th, 2026 (Relevant Source)</a:t>
            </a:r>
          </a:p>
        </p:txBody>
      </p:sp>
    </p:spTree>
    <p:extLst>
      <p:ext uri="{BB962C8B-B14F-4D97-AF65-F5344CB8AC3E}">
        <p14:creationId xmlns:p14="http://schemas.microsoft.com/office/powerpoint/2010/main" val="353895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96C4-6B4E-FBA6-0C45-3A6D9FDC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19" y="369172"/>
            <a:ext cx="7817361" cy="109728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 Performed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79C2F-9AF0-FB1C-0085-15037172F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6472" y="2268951"/>
            <a:ext cx="2406783" cy="1862011"/>
          </a:xfrm>
        </p:spPr>
        <p:txBody>
          <a:bodyPr>
            <a:no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Wrangling: Silvia Rosario Betances</a:t>
            </a: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Scientist: Hana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Sijad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Visualizer(s): Vanessa Saum &amp; Faith Wade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A11548-3D3C-B640-FEB6-6F8131B82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45" y="1552675"/>
            <a:ext cx="3972396" cy="2255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F9A84A-FA8A-22CB-9EEA-C2CCC7178F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1063" t="-1073" r="33796" b="1073"/>
          <a:stretch>
            <a:fillRect/>
          </a:stretch>
        </p:blipFill>
        <p:spPr>
          <a:xfrm>
            <a:off x="354808" y="3808188"/>
            <a:ext cx="1995815" cy="24101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8DD650-7C3C-225C-F527-EA6B19062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81" y="1552674"/>
            <a:ext cx="3951521" cy="2255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0CC766-6BA6-BF0B-6EA1-140A297FA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946" y="3894411"/>
            <a:ext cx="6134956" cy="229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1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4EE39-4C7E-1F21-D33C-18033154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96085-FCE5-79F5-09BA-6115300336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Question: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crime patterns across victim age groups &amp; the time of day?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DC0B3-2E15-8430-1BA3-47EFC6D366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Questions: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types of crimes are most frequently reported?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what times of day do most crimes occur?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certain geographic areas more prone to crime?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crime increased or decreased over the years?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victim demographics are most associated with crime incidents?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362CBF89-425E-9739-CFB4-5F426C6E69FB}"/>
              </a:ext>
            </a:extLst>
          </p:cNvPr>
          <p:cNvSpPr/>
          <p:nvPr/>
        </p:nvSpPr>
        <p:spPr>
          <a:xfrm>
            <a:off x="640079" y="4636008"/>
            <a:ext cx="1755648" cy="164592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0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A76B2-D020-2AE6-AA99-EC23B9E1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93" y="4895273"/>
            <a:ext cx="3550790" cy="14765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Most Frequently Reported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296AE6-0DC6-50EC-48D6-1E478DBD77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2744"/>
          <a:stretch>
            <a:fillRect/>
          </a:stretch>
        </p:blipFill>
        <p:spPr>
          <a:xfrm>
            <a:off x="660991" y="10"/>
            <a:ext cx="10870017" cy="465155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60992" y="4651571"/>
            <a:ext cx="10869326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06553-9A78-6366-84D3-ABBDB54AE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2777" y="4895270"/>
            <a:ext cx="6658234" cy="14765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frequently reported: Stolen Vehicles</a:t>
            </a:r>
          </a:p>
          <a:p>
            <a:pPr>
              <a:lnSpc>
                <a:spcPct val="110000"/>
              </a:lnSpc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120,000 crimes reported in related theft.</a:t>
            </a:r>
          </a:p>
          <a:p>
            <a:pPr>
              <a:lnSpc>
                <a:spcPct val="110000"/>
              </a:lnSpc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Runner Ups: Battery Assault &amp; Burglary (Crimes could have a connection with one another.)</a:t>
            </a:r>
          </a:p>
        </p:txBody>
      </p:sp>
    </p:spTree>
    <p:extLst>
      <p:ext uri="{BB962C8B-B14F-4D97-AF65-F5344CB8AC3E}">
        <p14:creationId xmlns:p14="http://schemas.microsoft.com/office/powerpoint/2010/main" val="129736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2A667-C0E2-5310-4F36-53D43BF5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126" y="979051"/>
            <a:ext cx="2811879" cy="18070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of Day Crimes Occur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C82F93-EADC-C3A2-0B75-81EFAD344F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760" r="7875" b="2"/>
          <a:stretch>
            <a:fillRect/>
          </a:stretch>
        </p:blipFill>
        <p:spPr>
          <a:xfrm>
            <a:off x="20" y="535709"/>
            <a:ext cx="8229580" cy="58206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C7985C-B0C3-CC50-E86A-B5EBA40E0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A0728-0C20-CE1B-AC97-06ADC5241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9128" y="2922624"/>
            <a:ext cx="2811880" cy="34099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Frequent Crime Occurrence: Night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250,000 Crimes Reported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Runner Ups: Afternoon &amp; Evening (Could indicate a hint to certain locations within LA.)</a:t>
            </a:r>
          </a:p>
        </p:txBody>
      </p:sp>
    </p:spTree>
    <p:extLst>
      <p:ext uri="{BB962C8B-B14F-4D97-AF65-F5344CB8AC3E}">
        <p14:creationId xmlns:p14="http://schemas.microsoft.com/office/powerpoint/2010/main" val="313232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7CB5B2-E9F9-F0B6-EF6A-0A99BE16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914400"/>
            <a:ext cx="4261104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 Areas of Crime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3945B5B-23CE-71FE-7D42-A2DE2E1FF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2176036"/>
            <a:ext cx="4261104" cy="41218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Frequent Geographic Location of Crime: Central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69,668 crimes reported.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Runner Ups: 77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Street &amp; Pacific (Gives an idea of potential crime hideaways located in between the locations.)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077F5A-AE34-B230-070C-ABD8BDDE32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3464" r="-1" b="2169"/>
          <a:stretch>
            <a:fillRect/>
          </a:stretch>
        </p:blipFill>
        <p:spPr>
          <a:xfrm>
            <a:off x="5671128" y="914399"/>
            <a:ext cx="6520872" cy="5353521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2025DBA-8780-9CA0-2826-FF6E3BD1A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72328" y="6267921"/>
            <a:ext cx="6519672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54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8ACFE-E95C-696A-1D22-D2E983BB9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10847494" cy="11710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Trending Crimes Increasing or Decreasing?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8A2E58-2FBE-C3EF-8163-EACBEBCFF8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232" y="2256287"/>
            <a:ext cx="4915632" cy="37604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0A385-FB0D-3322-1AD7-4F0032F7B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50" y="2256287"/>
            <a:ext cx="4563618" cy="3760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Crime has overall shown a significant decrease in LA.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2023 &amp; 2024, there is a rounded 105,000 difference of the number of crimes per year.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Perhaps an influx in security or new procedures/events caused the drastic change.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A0F4A6-3CC9-C9E2-BA02-58FA29F7D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04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71143-3A78-3816-E7F7-CB9A00011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 Demographics in Relation to Crimes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79CEDF-B34D-33C1-F8D4-747E7D6168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0079" y="2355160"/>
            <a:ext cx="5211762" cy="31312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5B39-0892-2B04-C87A-3AC5E47C2B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Related Victim Demographics in Relation to Crimes Includes: Age &amp; Gender.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Overall, 403,842 males, 358,553 females, and 242,499 anonymous individuals have been reported in crime-like instances.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age group for crime in LA appears to be around 50 and/or older.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293EBF-3E83-A0A6-DE48-A755909AB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133" y="5579283"/>
            <a:ext cx="2847653" cy="8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43091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461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Grandview Display</vt:lpstr>
      <vt:lpstr>Times New Roman</vt:lpstr>
      <vt:lpstr>DashVTI</vt:lpstr>
      <vt:lpstr>Crime in Los Angeles</vt:lpstr>
      <vt:lpstr>Dataset Used</vt:lpstr>
      <vt:lpstr>Actions Performed</vt:lpstr>
      <vt:lpstr>Main Goals</vt:lpstr>
      <vt:lpstr>Times Most Frequently Reported</vt:lpstr>
      <vt:lpstr>Times of Day Crimes Occur</vt:lpstr>
      <vt:lpstr>Geographic Areas of Crime</vt:lpstr>
      <vt:lpstr>Trending Crimes Increasing or Decreasing?</vt:lpstr>
      <vt:lpstr>Victim Demographics in Relation to Crimes</vt:lpstr>
      <vt:lpstr>How does the crime patterns across victim age groups &amp; the time of day? </vt:lpstr>
      <vt:lpstr>Conclusion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Faith Wade</dc:creator>
  <cp:lastModifiedBy>Faith Wade</cp:lastModifiedBy>
  <cp:revision>9</cp:revision>
  <dcterms:created xsi:type="dcterms:W3CDTF">2026-04-02T00:39:36Z</dcterms:created>
  <dcterms:modified xsi:type="dcterms:W3CDTF">2026-04-08T01:45:00Z</dcterms:modified>
</cp:coreProperties>
</file>